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4"/>
  </p:notesMasterIdLst>
  <p:sldIdLst>
    <p:sldId id="266" r:id="rId2"/>
    <p:sldId id="325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2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6305" autoAdjust="0"/>
  </p:normalViewPr>
  <p:slideViewPr>
    <p:cSldViewPr>
      <p:cViewPr varScale="1">
        <p:scale>
          <a:sx n="68" d="100"/>
          <a:sy n="68" d="100"/>
        </p:scale>
        <p:origin x="972" y="6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ABCA8-38DA-0F47-B339-F9E63E1C8581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3DA48-D4B7-C54B-B6F9-CDED86E1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30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Control Systems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Sajeeth Kumar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Lecture 07 </a:t>
            </a:r>
            <a:r>
              <a:rPr lang="mr-IN" dirty="0"/>
              <a:t>–</a:t>
            </a:r>
            <a:r>
              <a:rPr lang="en-US" dirty="0"/>
              <a:t> Control System Design Part 3</a:t>
            </a:r>
          </a:p>
          <a:p>
            <a:r>
              <a:rPr lang="en-US" dirty="0"/>
              <a:t>Spark &amp; Other Strategies 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Idle Speed Control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IAC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2286000"/>
            <a:ext cx="1112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Closed loop control using solenoid or valve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Required for smooth running of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Warm-up conditions – needs more air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Static loads – More air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Simple On-Off control – PWM determines amount of air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On during STALL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Mapped values during CRANK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Can control engine braking – Throttle closed in ORC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Higher air flow – Reduces Engine Braking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Primary function is to ensure idle speed meets set point</a:t>
            </a:r>
          </a:p>
        </p:txBody>
      </p:sp>
    </p:spTree>
    <p:extLst>
      <p:ext uri="{BB962C8B-B14F-4D97-AF65-F5344CB8AC3E}">
        <p14:creationId xmlns:p14="http://schemas.microsoft.com/office/powerpoint/2010/main" val="352855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Idle Speed Control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IAC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2286000"/>
            <a:ext cx="579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Idle Ramp – How quick the set point rpm is achieved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Idle stability control – how much the RPM varies from set-point </a:t>
            </a:r>
            <a:r>
              <a:rPr lang="en-US" dirty="0" err="1">
                <a:latin typeface="Helvetica"/>
                <a:cs typeface="Helvetica"/>
              </a:rPr>
              <a:t>eg</a:t>
            </a:r>
            <a:r>
              <a:rPr lang="en-US" dirty="0">
                <a:latin typeface="Helvetica"/>
                <a:cs typeface="Helvetica"/>
              </a:rPr>
              <a:t> 680 +- 50 rpm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Valve open time – Synchronize with valve timing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Delay between electric signal and operation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C109FEA-05F5-4A5B-82DC-58D7052C2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750" y="1981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7B308D1-D3F2-470A-960F-9545CB844E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715577"/>
              </p:ext>
            </p:extLst>
          </p:nvPr>
        </p:nvGraphicFramePr>
        <p:xfrm>
          <a:off x="6889750" y="1981200"/>
          <a:ext cx="4768850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r:id="rId3" imgW="6825945" imgH="4969027" progId="Visio.Drawing.3">
                  <p:embed/>
                </p:oleObj>
              </mc:Choice>
              <mc:Fallback>
                <p:oleObj r:id="rId3" imgW="6825945" imgH="4969027" progId="Visio.Drawing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750" y="1981200"/>
                        <a:ext cx="4768850" cy="3562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608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Diesel Control Strategies</a:t>
            </a:r>
          </a:p>
        </p:txBody>
      </p:sp>
    </p:spTree>
    <p:extLst>
      <p:ext uri="{BB962C8B-B14F-4D97-AF65-F5344CB8AC3E}">
        <p14:creationId xmlns:p14="http://schemas.microsoft.com/office/powerpoint/2010/main" val="2031102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2610803" cy="3952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Engine Control Systems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20980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Calculation of Spark Advance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Hardware Diagnosis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Idle Speed Control</a:t>
            </a:r>
          </a:p>
        </p:txBody>
      </p:sp>
    </p:spTree>
    <p:extLst>
      <p:ext uri="{BB962C8B-B14F-4D97-AF65-F5344CB8AC3E}">
        <p14:creationId xmlns:p14="http://schemas.microsoft.com/office/powerpoint/2010/main" val="137904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Spark Advance Calculation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Angle vs 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2286000"/>
            <a:ext cx="1051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Advance calculated based on soft TDC count down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Parameters to be resolved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Base Spark Advance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Dwell Time compensation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Spark Advance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Dwell Time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Spark Advance Map – Only for RUN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Separate Advances for “Stall” &amp; “Idle”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Stall – From Cranking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Idle – Closed loop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Spark advance &amp; retard based 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IAT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Knock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Failure Scenarios</a:t>
            </a:r>
          </a:p>
        </p:txBody>
      </p:sp>
    </p:spTree>
    <p:extLst>
      <p:ext uri="{BB962C8B-B14F-4D97-AF65-F5344CB8AC3E}">
        <p14:creationId xmlns:p14="http://schemas.microsoft.com/office/powerpoint/2010/main" val="356713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Spark Advance Calculation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Spark Mode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2286000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Wasted Spark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Sequential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Failure mode 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Ignition diagnosis</a:t>
            </a:r>
          </a:p>
        </p:txBody>
      </p:sp>
    </p:spTree>
    <p:extLst>
      <p:ext uri="{BB962C8B-B14F-4D97-AF65-F5344CB8AC3E}">
        <p14:creationId xmlns:p14="http://schemas.microsoft.com/office/powerpoint/2010/main" val="340004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Hardware Diagnosis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Hardware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2286000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Ignition / Injection Drivers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Injectors &amp; Coil Packs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Actuators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Gauges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Pump &amp; Fan</a:t>
            </a:r>
          </a:p>
        </p:txBody>
      </p:sp>
    </p:spTree>
    <p:extLst>
      <p:ext uri="{BB962C8B-B14F-4D97-AF65-F5344CB8AC3E}">
        <p14:creationId xmlns:p14="http://schemas.microsoft.com/office/powerpoint/2010/main" val="25941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Hardware Diagnosis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Errors &amp; Faults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2286000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Errors – A value is out of range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Fault – Unacceptable number of consecutive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Raw Value – Sensor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Filter – Clear noises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All analog inputs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Calibratable number of errors to cause a fault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Calibratable default value to revert to, when in fault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When fault clears, value is changed from “Default” to “Measured”</a:t>
            </a:r>
          </a:p>
          <a:p>
            <a:endParaRPr lang="en-US" dirty="0">
              <a:latin typeface="Helvetica"/>
              <a:cs typeface="Helvetic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560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Hardware Diagnosis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Errors &amp; Faults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2286000"/>
            <a:ext cx="457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Ignition driver diagnosis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Depending on system, current is measured – 6A in this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If all is normal, a feed back signal is sent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If time T1 is very less – Short Circuit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If time T1 is more or no feedback is received – Open Circuit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Diagnosis performed only during Stall and Cranking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Voltage threshold to prevent inconsistencies due to low voltage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Kickstarting vs Cranking</a:t>
            </a:r>
          </a:p>
          <a:p>
            <a:endParaRPr lang="en-US" dirty="0">
              <a:latin typeface="Helvetica"/>
              <a:cs typeface="Helvetic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Helvetica"/>
              <a:cs typeface="Helvetica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4F67792-50D5-4ADB-9DAA-63BC362CA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060720"/>
              </p:ext>
            </p:extLst>
          </p:nvPr>
        </p:nvGraphicFramePr>
        <p:xfrm>
          <a:off x="5791200" y="2209800"/>
          <a:ext cx="618186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3" imgW="5961600" imgH="3526200" progId="">
                  <p:embed/>
                </p:oleObj>
              </mc:Choice>
              <mc:Fallback>
                <p:oleObj r:id="rId3" imgW="5961600" imgH="35262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209800"/>
                        <a:ext cx="6181860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515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Hardware Diagnosis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Errors &amp; Faults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2286000"/>
            <a:ext cx="457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Ignition driver diagnosis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Depending on system, current is measured – 6A in this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If all is normal, a feed back signal is sent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If time T1 is very less – Short Circuit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If time T1 is more or no feedback is received – Open Circuit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Diagnosis performed only during Stall and Cranking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Voltage threshold to prevent inconsistencies due to low voltage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Kickstarting vs Cranking</a:t>
            </a:r>
          </a:p>
          <a:p>
            <a:endParaRPr lang="en-US" dirty="0">
              <a:latin typeface="Helvetica"/>
              <a:cs typeface="Helvetic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Helvetica"/>
              <a:cs typeface="Helvetica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4F67792-50D5-4ADB-9DAA-63BC362CAE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1200" y="2209800"/>
          <a:ext cx="618186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r:id="rId3" imgW="5961600" imgH="3526200" progId="">
                  <p:embed/>
                </p:oleObj>
              </mc:Choice>
              <mc:Fallback>
                <p:oleObj r:id="rId3" imgW="5961600" imgH="352620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4F67792-50D5-4ADB-9DAA-63BC362CAE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209800"/>
                        <a:ext cx="6181860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131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Hardware Diagnosis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4419600" cy="395287"/>
          </a:xfrm>
        </p:spPr>
        <p:txBody>
          <a:bodyPr>
            <a:normAutofit/>
          </a:bodyPr>
          <a:lstStyle/>
          <a:p>
            <a:r>
              <a:rPr lang="en-US" dirty="0"/>
              <a:t>Errors &amp; Faults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2286000"/>
            <a:ext cx="1112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Other actuators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Short to ground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Short to positive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Open circuit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Samples drive signals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Open circuits – Needs 2x the signal </a:t>
            </a:r>
            <a:r>
              <a:rPr lang="en-US" dirty="0" err="1">
                <a:latin typeface="Helvetica"/>
                <a:cs typeface="Helvetica"/>
              </a:rPr>
              <a:t>pulsewidths</a:t>
            </a:r>
            <a:endParaRPr lang="en-US" dirty="0">
              <a:latin typeface="Helvetica"/>
              <a:cs typeface="Helvetic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Diagnosis continuously run – Raises error flags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Fuel injector diagnosed during stall and crank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IAC only during idle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Sensors – Values checked for range as well</a:t>
            </a:r>
          </a:p>
        </p:txBody>
      </p:sp>
    </p:spTree>
    <p:extLst>
      <p:ext uri="{BB962C8B-B14F-4D97-AF65-F5344CB8AC3E}">
        <p14:creationId xmlns:p14="http://schemas.microsoft.com/office/powerpoint/2010/main" val="40829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2825</TotalTime>
  <Words>525</Words>
  <Application>Microsoft Office PowerPoint</Application>
  <PresentationFormat>Widescreen</PresentationFormat>
  <Paragraphs>103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Helvetica Light</vt:lpstr>
      <vt:lpstr>Office Theme</vt:lpstr>
      <vt:lpstr>Visio.Drawing.3</vt:lpstr>
      <vt:lpstr>Control Systems</vt:lpstr>
      <vt:lpstr>Scope</vt:lpstr>
      <vt:lpstr>Spark Advance Calculation</vt:lpstr>
      <vt:lpstr>Spark Advance Calculation</vt:lpstr>
      <vt:lpstr>Hardware Diagnosis</vt:lpstr>
      <vt:lpstr>Hardware Diagnosis</vt:lpstr>
      <vt:lpstr>Hardware Diagnosis</vt:lpstr>
      <vt:lpstr>Hardware Diagnosis</vt:lpstr>
      <vt:lpstr>Hardware Diagnosis</vt:lpstr>
      <vt:lpstr>Idle Speed Control</vt:lpstr>
      <vt:lpstr>Idle Speed Control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Sajeeth Kumar</cp:lastModifiedBy>
  <cp:revision>287</cp:revision>
  <dcterms:created xsi:type="dcterms:W3CDTF">2018-10-16T06:13:57Z</dcterms:created>
  <dcterms:modified xsi:type="dcterms:W3CDTF">2020-01-19T07:47:23Z</dcterms:modified>
</cp:coreProperties>
</file>